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6"/>
  </p:notesMasterIdLst>
  <p:sldIdLst>
    <p:sldId id="256" r:id="rId3"/>
    <p:sldId id="360" r:id="rId4"/>
    <p:sldId id="257" r:id="rId5"/>
    <p:sldId id="259" r:id="rId6"/>
    <p:sldId id="258" r:id="rId7"/>
    <p:sldId id="352" r:id="rId8"/>
    <p:sldId id="355" r:id="rId9"/>
    <p:sldId id="361" r:id="rId10"/>
    <p:sldId id="356" r:id="rId11"/>
    <p:sldId id="362" r:id="rId12"/>
    <p:sldId id="363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4" r:id="rId35"/>
    <p:sldId id="281" r:id="rId36"/>
    <p:sldId id="282" r:id="rId37"/>
    <p:sldId id="316" r:id="rId38"/>
    <p:sldId id="341" r:id="rId39"/>
    <p:sldId id="283" r:id="rId40"/>
    <p:sldId id="285" r:id="rId41"/>
    <p:sldId id="340" r:id="rId42"/>
    <p:sldId id="321" r:id="rId43"/>
    <p:sldId id="329" r:id="rId44"/>
    <p:sldId id="333" r:id="rId45"/>
    <p:sldId id="334" r:id="rId46"/>
    <p:sldId id="335" r:id="rId47"/>
    <p:sldId id="358" r:id="rId48"/>
    <p:sldId id="319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300" r:id="rId63"/>
    <p:sldId id="339" r:id="rId64"/>
    <p:sldId id="357" r:id="rId65"/>
    <p:sldId id="337" r:id="rId66"/>
    <p:sldId id="338" r:id="rId67"/>
    <p:sldId id="299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15" r:id="rId77"/>
    <p:sldId id="320" r:id="rId78"/>
    <p:sldId id="309" r:id="rId79"/>
    <p:sldId id="310" r:id="rId80"/>
    <p:sldId id="323" r:id="rId81"/>
    <p:sldId id="311" r:id="rId82"/>
    <p:sldId id="312" r:id="rId83"/>
    <p:sldId id="313" r:id="rId84"/>
    <p:sldId id="31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7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30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emf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03.png"/><Relationship Id="rId5" Type="http://schemas.openxmlformats.org/officeDocument/2006/relationships/image" Target="../media/image68.png"/><Relationship Id="rId10" Type="http://schemas.openxmlformats.org/officeDocument/2006/relationships/image" Target="../media/image102.png"/><Relationship Id="rId4" Type="http://schemas.openxmlformats.org/officeDocument/2006/relationships/image" Target="../media/image100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99.png"/><Relationship Id="rId4" Type="http://schemas.openxmlformats.org/officeDocument/2006/relationships/image" Target="../media/image104.png"/><Relationship Id="rId9" Type="http://schemas.openxmlformats.org/officeDocument/2006/relationships/image" Target="../media/image10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10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7250-8A22-45FF-BFB9-7BE76ADE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8231444" cy="1935532"/>
          </a:xfrm>
        </p:spPr>
        <p:txBody>
          <a:bodyPr/>
          <a:lstStyle/>
          <a:p>
            <a:r>
              <a:rPr lang="en-US" sz="4400" b="1" dirty="0"/>
              <a:t>The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400" b="1" dirty="0"/>
              <a:t> TSQL Operators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8687-0EE0-4752-9D85-6875C27A4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4712654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Jeff Foushee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E79E1-0288-49F2-AD0D-95EFD1C209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5283715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Principal {Various}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4D700-4AE0-422B-847A-9DF1B7FB54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2" y="5854778"/>
            <a:ext cx="6116493" cy="553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Humana, Inc.</a:t>
            </a:r>
          </a:p>
        </p:txBody>
      </p:sp>
      <p:sp>
        <p:nvSpPr>
          <p:cNvPr id="4" name="Circular Arrow 6">
            <a:extLst>
              <a:ext uri="{FF2B5EF4-FFF2-40B4-BE49-F238E27FC236}">
                <a16:creationId xmlns:a16="http://schemas.microsoft.com/office/drawing/2014/main" id="{C96E6F0E-FDC9-96B6-E865-3FAE18F9178E}"/>
              </a:ext>
            </a:extLst>
          </p:cNvPr>
          <p:cNvSpPr/>
          <p:nvPr/>
        </p:nvSpPr>
        <p:spPr>
          <a:xfrm rot="14468456">
            <a:off x="2538055" y="1890716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335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JSON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18819"/>
            <a:ext cx="6014984" cy="601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(Across from Registration)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2172EF-824C-8E44-7353-2A2F2006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3" y="236759"/>
            <a:ext cx="7177654" cy="12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047" y="492942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&amp; LEGO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B2C5D-77F7-497A-2907-27607A2F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74" y="3332628"/>
            <a:ext cx="3920836" cy="39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155724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$1000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LEGO donation on V for Victory Table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EACA22-4155-70DD-E997-2A3AF41D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13278</TotalTime>
  <Words>7873</Words>
  <Application>Microsoft Office PowerPoint</Application>
  <PresentationFormat>Widescreen</PresentationFormat>
  <Paragraphs>1440</Paragraphs>
  <Slides>83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102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Gotham Black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PowerPoint Presentation</vt:lpstr>
      <vt:lpstr>The PIV  T() TSQL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501 Legion Charitable Donation &amp; LEGO Drive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64</cp:revision>
  <dcterms:created xsi:type="dcterms:W3CDTF">2024-01-27T18:54:49Z</dcterms:created>
  <dcterms:modified xsi:type="dcterms:W3CDTF">2024-05-04T14:22:02Z</dcterms:modified>
</cp:coreProperties>
</file>